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8" r:id="rId9"/>
    <p:sldId id="263"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090"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416DDF-864B-428D-AFCE-4BE17EBB37F8}" type="datetimeFigureOut">
              <a:rPr lang="en-US" smtClean="0"/>
              <a:t>10/3/2011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5D2EE2-8D3A-453D-9790-8F9B5464199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416DDF-864B-428D-AFCE-4BE17EBB37F8}" type="datetimeFigureOut">
              <a:rPr lang="en-US" smtClean="0"/>
              <a:t>10/3/2011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5D2EE2-8D3A-453D-9790-8F9B5464199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416DDF-864B-428D-AFCE-4BE17EBB37F8}" type="datetimeFigureOut">
              <a:rPr lang="en-US" smtClean="0"/>
              <a:t>10/3/2011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5D2EE2-8D3A-453D-9790-8F9B5464199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416DDF-864B-428D-AFCE-4BE17EBB37F8}" type="datetimeFigureOut">
              <a:rPr lang="en-US" smtClean="0"/>
              <a:t>10/3/2011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5D2EE2-8D3A-453D-9790-8F9B5464199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416DDF-864B-428D-AFCE-4BE17EBB37F8}" type="datetimeFigureOut">
              <a:rPr lang="en-US" smtClean="0"/>
              <a:t>10/3/2011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5D2EE2-8D3A-453D-9790-8F9B5464199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416DDF-864B-428D-AFCE-4BE17EBB37F8}" type="datetimeFigureOut">
              <a:rPr lang="en-US" smtClean="0"/>
              <a:t>10/3/2011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5D2EE2-8D3A-453D-9790-8F9B5464199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416DDF-864B-428D-AFCE-4BE17EBB37F8}" type="datetimeFigureOut">
              <a:rPr lang="en-US" smtClean="0"/>
              <a:t>10/3/2011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5D2EE2-8D3A-453D-9790-8F9B5464199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416DDF-864B-428D-AFCE-4BE17EBB37F8}" type="datetimeFigureOut">
              <a:rPr lang="en-US" smtClean="0"/>
              <a:t>10/3/2011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5D2EE2-8D3A-453D-9790-8F9B5464199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416DDF-864B-428D-AFCE-4BE17EBB37F8}" type="datetimeFigureOut">
              <a:rPr lang="en-US" smtClean="0"/>
              <a:t>10/3/2011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5D2EE2-8D3A-453D-9790-8F9B5464199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416DDF-864B-428D-AFCE-4BE17EBB37F8}" type="datetimeFigureOut">
              <a:rPr lang="en-US" smtClean="0"/>
              <a:t>10/3/2011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5D2EE2-8D3A-453D-9790-8F9B5464199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416DDF-864B-428D-AFCE-4BE17EBB37F8}" type="datetimeFigureOut">
              <a:rPr lang="en-US" smtClean="0"/>
              <a:t>10/3/2011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5D2EE2-8D3A-453D-9790-8F9B5464199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416DDF-864B-428D-AFCE-4BE17EBB37F8}" type="datetimeFigureOut">
              <a:rPr lang="en-US" smtClean="0"/>
              <a:t>10/3/2011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5D2EE2-8D3A-453D-9790-8F9B5464199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 little about Jed and Kirk Norwood</a:t>
            </a:r>
            <a:br>
              <a:rPr lang="en-US" dirty="0" smtClean="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This is what has given them the cutting edge in Forex training they have see the problems and struggles of each one of them and used these as fuel to create a solution for everyone in their programs.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Jed and Kirk are </a:t>
            </a:r>
            <a:r>
              <a:rPr lang="en-US" dirty="0"/>
              <a:t>just ordinary guys that love to trade and do things others love to do.  </a:t>
            </a:r>
            <a:r>
              <a:rPr lang="en-US" dirty="0" smtClean="0"/>
              <a:t>They </a:t>
            </a:r>
            <a:r>
              <a:rPr lang="en-US" dirty="0"/>
              <a:t>have found that trading can be fun especially when you are trading with like-minded traders.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Many of the things </a:t>
            </a:r>
            <a:r>
              <a:rPr lang="en-US" dirty="0" smtClean="0"/>
              <a:t>they </a:t>
            </a:r>
            <a:r>
              <a:rPr lang="en-US" dirty="0"/>
              <a:t>do are to make trading easier and more fun for </a:t>
            </a:r>
            <a:r>
              <a:rPr lang="en-US" dirty="0" smtClean="0"/>
              <a:t>themselves.  </a:t>
            </a:r>
            <a:r>
              <a:rPr lang="en-US" dirty="0"/>
              <a:t>As </a:t>
            </a:r>
            <a:r>
              <a:rPr lang="en-US" dirty="0" smtClean="0"/>
              <a:t>they do </a:t>
            </a:r>
            <a:r>
              <a:rPr lang="en-US" dirty="0"/>
              <a:t>this </a:t>
            </a:r>
            <a:r>
              <a:rPr lang="en-US" dirty="0" smtClean="0"/>
              <a:t>they </a:t>
            </a:r>
            <a:r>
              <a:rPr lang="en-US" dirty="0"/>
              <a:t>have found that it appeals to others as well so the like-minded group of traders was formed and continues to grow each day.</a:t>
            </a:r>
            <a:br>
              <a:rPr lang="en-US" dirty="0"/>
            </a:br>
            <a:r>
              <a:rPr lang="en-US"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It is great when many people all speak the same trading language and help others become better traders.</a:t>
            </a:r>
            <a:br>
              <a:rPr lang="en-US" dirty="0"/>
            </a:br>
            <a:r>
              <a:rPr lang="en-US" dirty="0"/>
              <a:t> </a:t>
            </a:r>
            <a:br>
              <a:rPr lang="en-US" dirty="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Combined they have been </a:t>
            </a:r>
            <a:r>
              <a:rPr lang="en-US" dirty="0"/>
              <a:t>trading for 13 plus years doing stock, options…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They </a:t>
            </a:r>
            <a:r>
              <a:rPr lang="en-US" dirty="0"/>
              <a:t>found the foreign currency market about 7 years ago and find it to be the market </a:t>
            </a:r>
            <a:r>
              <a:rPr lang="en-US" dirty="0" smtClean="0"/>
              <a:t>they </a:t>
            </a:r>
            <a:r>
              <a:rPr lang="en-US" dirty="0"/>
              <a:t>like the best.</a:t>
            </a:r>
            <a:br>
              <a:rPr lang="en-US" dirty="0"/>
            </a:b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As t</a:t>
            </a:r>
            <a:r>
              <a:rPr lang="en-US" dirty="0" smtClean="0"/>
              <a:t>hey </a:t>
            </a:r>
            <a:r>
              <a:rPr lang="en-US" dirty="0"/>
              <a:t>were learning the ins and outs of the currency market </a:t>
            </a:r>
            <a:r>
              <a:rPr lang="en-US" dirty="0" smtClean="0"/>
              <a:t>they </a:t>
            </a:r>
            <a:r>
              <a:rPr lang="en-US" dirty="0"/>
              <a:t>found that there was not a good complete course that would take you from entry level to advanced levels. </a:t>
            </a:r>
            <a:br>
              <a:rPr lang="en-US" dirty="0"/>
            </a:b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In order to get the education traders needed to be successful they had to mix a couple of systems together when going from the early stages of trading to the more advances levels</a:t>
            </a:r>
            <a:r>
              <a:rPr lang="en-US" dirty="0" smtClean="0"/>
              <a:t>. </a:t>
            </a:r>
            <a:r>
              <a:rPr lang="en-US" dirty="0"/>
              <a:t/>
            </a:r>
            <a:br>
              <a:rPr lang="en-US" dirty="0"/>
            </a:b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By mixing systems they became confused and it slowed their education down.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Traders saw what </a:t>
            </a:r>
            <a:r>
              <a:rPr lang="en-US" dirty="0" smtClean="0"/>
              <a:t>they </a:t>
            </a:r>
            <a:r>
              <a:rPr lang="en-US" dirty="0"/>
              <a:t>were doing and started asking </a:t>
            </a:r>
            <a:r>
              <a:rPr lang="en-US" dirty="0" smtClean="0"/>
              <a:t>them </a:t>
            </a:r>
            <a:r>
              <a:rPr lang="en-US" dirty="0"/>
              <a:t>to teach them </a:t>
            </a:r>
            <a:r>
              <a:rPr lang="en-US" dirty="0" smtClean="0"/>
              <a:t>this </a:t>
            </a:r>
            <a:r>
              <a:rPr lang="en-US" dirty="0"/>
              <a:t>system.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Jed and Kirk </a:t>
            </a:r>
            <a:r>
              <a:rPr lang="en-US" dirty="0"/>
              <a:t>love to teach and trade so </a:t>
            </a:r>
            <a:r>
              <a:rPr lang="en-US" dirty="0" smtClean="0"/>
              <a:t>they </a:t>
            </a:r>
            <a:r>
              <a:rPr lang="en-US" dirty="0"/>
              <a:t>came up with a course that would bridge the gap from entry to advanced levels of trading.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Over the </a:t>
            </a:r>
            <a:r>
              <a:rPr lang="en-US" dirty="0" smtClean="0"/>
              <a:t>years they </a:t>
            </a:r>
            <a:r>
              <a:rPr lang="en-US" dirty="0"/>
              <a:t>have had the privilege of speaking via phone, email, or chat over 30,000 individuals.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328</Words>
  <Application>Microsoft Office PowerPoint</Application>
  <PresentationFormat>On-screen Show (4:3)</PresentationFormat>
  <Paragraphs>13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A little about Jed and Kirk Norwood </vt:lpstr>
      <vt:lpstr>Combined they have been trading for 13 plus years doing stock, options…</vt:lpstr>
      <vt:lpstr>They found the foreign currency market about 7 years ago and find it to be the market they like the best. </vt:lpstr>
      <vt:lpstr>As they were learning the ins and outs of the currency market they found that there was not a good complete course that would take you from entry level to advanced levels.  </vt:lpstr>
      <vt:lpstr>In order to get the education traders needed to be successful they had to mix a couple of systems together when going from the early stages of trading to the more advances levels.  </vt:lpstr>
      <vt:lpstr>By mixing systems they became confused and it slowed their education down.</vt:lpstr>
      <vt:lpstr>Traders saw what they were doing and started asking them to teach them this system.  </vt:lpstr>
      <vt:lpstr>Jed and Kirk love to teach and trade so they came up with a course that would bridge the gap from entry to advanced levels of trading.</vt:lpstr>
      <vt:lpstr>Over the years they have had the privilege of speaking via phone, email, or chat over 30,000 individuals.  </vt:lpstr>
      <vt:lpstr>This is what has given them the cutting edge in Forex training they have see the problems and struggles of each one of them and used these as fuel to create a solution for everyone in their programs.</vt:lpstr>
      <vt:lpstr>Jed and Kirk are just ordinary guys that love to trade and do things others love to do.  They have found that trading can be fun especially when you are trading with like-minded traders.  </vt:lpstr>
      <vt:lpstr>Many of the things they do are to make trading easier and more fun for themselves.  As they do this they have found that it appeals to others as well so the like-minded group of traders was formed and continues to grow each day.  </vt:lpstr>
      <vt:lpstr>It is great when many people all speak the same trading language and help others become better traders.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little about Jed and Kirk Norwood </dc:title>
  <dc:creator>Jed Norwood</dc:creator>
  <cp:lastModifiedBy>Jed Norwood</cp:lastModifiedBy>
  <cp:revision>1</cp:revision>
  <dcterms:created xsi:type="dcterms:W3CDTF">2011-10-03T18:30:20Z</dcterms:created>
  <dcterms:modified xsi:type="dcterms:W3CDTF">2011-10-03T18:30:32Z</dcterms:modified>
</cp:coreProperties>
</file>