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7" r:id="rId3"/>
    <p:sldId id="261" r:id="rId4"/>
    <p:sldId id="263" r:id="rId5"/>
    <p:sldId id="264" r:id="rId6"/>
    <p:sldId id="265" r:id="rId7"/>
    <p:sldId id="266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94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FAFC-51F0-4B87-B430-F9FD43C8564A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8564-F208-46EF-B2C6-7C92BDD1F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FAFC-51F0-4B87-B430-F9FD43C8564A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8564-F208-46EF-B2C6-7C92BDD1F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FAFC-51F0-4B87-B430-F9FD43C8564A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8564-F208-46EF-B2C6-7C92BDD1F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FAFC-51F0-4B87-B430-F9FD43C8564A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8564-F208-46EF-B2C6-7C92BDD1F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FAFC-51F0-4B87-B430-F9FD43C8564A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8564-F208-46EF-B2C6-7C92BDD1F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FAFC-51F0-4B87-B430-F9FD43C8564A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8564-F208-46EF-B2C6-7C92BDD1F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FAFC-51F0-4B87-B430-F9FD43C8564A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8564-F208-46EF-B2C6-7C92BDD1F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FAFC-51F0-4B87-B430-F9FD43C8564A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8564-F208-46EF-B2C6-7C92BDD1F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FAFC-51F0-4B87-B430-F9FD43C8564A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8564-F208-46EF-B2C6-7C92BDD1F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FAFC-51F0-4B87-B430-F9FD43C8564A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8564-F208-46EF-B2C6-7C92BDD1F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FAFC-51F0-4B87-B430-F9FD43C8564A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68564-F208-46EF-B2C6-7C92BDD1F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FAFC-51F0-4B87-B430-F9FD43C8564A}" type="datetimeFigureOut">
              <a:rPr lang="en-US" smtClean="0"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68564-F208-46EF-B2C6-7C92BDD1FF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T86B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762000"/>
            <a:ext cx="8763000" cy="492873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019800" y="1447800"/>
            <a:ext cx="981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100 pips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5C7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685800"/>
            <a:ext cx="5113463" cy="52201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638800" y="1676400"/>
            <a:ext cx="864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20 pips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274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81000"/>
            <a:ext cx="8572483" cy="62611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810000" y="990600"/>
            <a:ext cx="864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86 pips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BC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228600"/>
            <a:ext cx="6878752" cy="64008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181600" y="2286000"/>
            <a:ext cx="981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194 pips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F99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3532" y="152400"/>
            <a:ext cx="8535668" cy="64897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00600" y="2362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320 pips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DE5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304800"/>
            <a:ext cx="7480300" cy="623358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19800" y="1066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320 pips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76800" y="20574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160 pips</a:t>
            </a:r>
          </a:p>
          <a:p>
            <a:r>
              <a:rPr lang="en-US" sz="1400" b="1" dirty="0" smtClean="0">
                <a:solidFill>
                  <a:schemeClr val="bg1"/>
                </a:solidFill>
              </a:rPr>
              <a:t>Add-on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901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228600"/>
            <a:ext cx="8013700" cy="632802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77000" y="685800"/>
            <a:ext cx="129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276 pips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0" y="457200"/>
            <a:ext cx="43434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Weekly Overview</a:t>
            </a:r>
          </a:p>
          <a:p>
            <a:endParaRPr lang="en-US" dirty="0"/>
          </a:p>
          <a:p>
            <a:r>
              <a:rPr lang="en-US" dirty="0" smtClean="0"/>
              <a:t>AUDCAD			100 pips</a:t>
            </a:r>
          </a:p>
          <a:p>
            <a:r>
              <a:rPr lang="en-US" dirty="0" smtClean="0"/>
              <a:t>EURJPY			20 pips</a:t>
            </a:r>
          </a:p>
          <a:p>
            <a:r>
              <a:rPr lang="en-US" dirty="0" smtClean="0"/>
              <a:t>EURUSD			4 pips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GBPJPY			-25 pips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EURAUD			-16 pips</a:t>
            </a:r>
          </a:p>
          <a:p>
            <a:endParaRPr lang="en-US" dirty="0"/>
          </a:p>
          <a:p>
            <a:r>
              <a:rPr lang="en-US" dirty="0" smtClean="0"/>
              <a:t>GPBCAD			320 pips</a:t>
            </a:r>
          </a:p>
          <a:p>
            <a:r>
              <a:rPr lang="en-US" dirty="0" smtClean="0"/>
              <a:t>GBPCAD			160 pips</a:t>
            </a:r>
          </a:p>
          <a:p>
            <a:r>
              <a:rPr lang="en-US" dirty="0" smtClean="0"/>
              <a:t>GBPNZD			276 pips</a:t>
            </a:r>
          </a:p>
          <a:p>
            <a:r>
              <a:rPr lang="en-US" dirty="0" smtClean="0"/>
              <a:t>EURNZD			124 pips</a:t>
            </a:r>
          </a:p>
          <a:p>
            <a:r>
              <a:rPr lang="en-US" dirty="0" smtClean="0"/>
              <a:t>GBPAUD			194 pips</a:t>
            </a:r>
          </a:p>
          <a:p>
            <a:r>
              <a:rPr lang="en-US" dirty="0" smtClean="0"/>
              <a:t>GBPUSD			86 pips</a:t>
            </a:r>
          </a:p>
          <a:p>
            <a:endParaRPr lang="en-US" dirty="0"/>
          </a:p>
          <a:p>
            <a:r>
              <a:rPr lang="en-US" dirty="0" smtClean="0"/>
              <a:t>Total trades 		11</a:t>
            </a:r>
          </a:p>
          <a:p>
            <a:r>
              <a:rPr lang="en-US" dirty="0" smtClean="0"/>
              <a:t>Wins			9	</a:t>
            </a:r>
          </a:p>
          <a:p>
            <a:r>
              <a:rPr lang="en-US" dirty="0" smtClean="0"/>
              <a:t>Loss			2</a:t>
            </a:r>
          </a:p>
          <a:p>
            <a:r>
              <a:rPr lang="en-US" dirty="0" smtClean="0"/>
              <a:t>Total pips			1315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Total - pips		-41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Net + pips       	 	+1274 pips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1581</TotalTime>
  <Words>20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Jed Norwood</dc:creator>
  <cp:lastModifiedBy>Jed Norwood</cp:lastModifiedBy>
  <cp:revision>1</cp:revision>
  <dcterms:created xsi:type="dcterms:W3CDTF">2011-10-07T22:19:32Z</dcterms:created>
  <dcterms:modified xsi:type="dcterms:W3CDTF">2011-10-09T00:41:08Z</dcterms:modified>
</cp:coreProperties>
</file>